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21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91035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№129</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85949207"/>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5768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10 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09 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10 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sz="1100" dirty="0">
              <a:solidFill>
                <a:srgbClr val="000000"/>
              </a:solidFill>
              <a:latin typeface="Times New Roman"/>
            </a:endParaRPr>
          </a:p>
          <a:p>
            <a:pPr lvl="0" algn="just"/>
            <a:r>
              <a:rPr lang="ru-RU" sz="1100" dirty="0" err="1">
                <a:solidFill>
                  <a:srgbClr val="000000"/>
                </a:solidFill>
                <a:latin typeface="Times New Roman"/>
              </a:rPr>
              <a:t>Көшпелі</a:t>
            </a:r>
            <a:r>
              <a:rPr lang="ru-RU" sz="1100" dirty="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a:t>
            </a:r>
            <a:r>
              <a:rPr lang="ru-RU" sz="1100" dirty="0" err="1">
                <a:solidFill>
                  <a:srgbClr val="000000"/>
                </a:solidFill>
                <a:latin typeface="Times New Roman"/>
              </a:rPr>
              <a:t>жауын-шашынсыз</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a:t>
            </a:r>
            <a:r>
              <a:rPr lang="ru-RU" sz="1100" dirty="0" err="1">
                <a:solidFill>
                  <a:srgbClr val="000000"/>
                </a:solidFill>
                <a:latin typeface="Times New Roman"/>
              </a:rPr>
              <a:t>және</a:t>
            </a:r>
            <a:r>
              <a:rPr lang="ru-RU" sz="1100" dirty="0">
                <a:solidFill>
                  <a:srgbClr val="000000"/>
                </a:solidFill>
                <a:latin typeface="Times New Roman"/>
              </a:rPr>
              <a:t> </a:t>
            </a:r>
            <a:r>
              <a:rPr lang="ru-RU" sz="1100" dirty="0" err="1">
                <a:solidFill>
                  <a:srgbClr val="000000"/>
                </a:solidFill>
                <a:latin typeface="Times New Roman"/>
              </a:rPr>
              <a:t>таңертең</a:t>
            </a:r>
            <a:r>
              <a:rPr lang="ru-RU" sz="1100" dirty="0">
                <a:solidFill>
                  <a:srgbClr val="000000"/>
                </a:solidFill>
                <a:latin typeface="Times New Roman"/>
              </a:rPr>
              <a:t> </a:t>
            </a:r>
            <a:r>
              <a:rPr lang="ru-RU" sz="1100" dirty="0" err="1">
                <a:solidFill>
                  <a:srgbClr val="000000"/>
                </a:solidFill>
                <a:latin typeface="Times New Roman"/>
              </a:rPr>
              <a:t>тұман</a:t>
            </a:r>
            <a:r>
              <a:rPr lang="ru-RU" sz="1100" dirty="0">
                <a:solidFill>
                  <a:srgbClr val="000000"/>
                </a:solidFill>
                <a:latin typeface="Times New Roman"/>
              </a:rPr>
              <a:t>. </a:t>
            </a:r>
            <a:r>
              <a:rPr lang="ru-RU" sz="1100" smtClean="0">
                <a:solidFill>
                  <a:srgbClr val="000000"/>
                </a:solidFill>
                <a:latin typeface="Times New Roman"/>
              </a:rPr>
              <a:t>Же</a:t>
            </a:r>
            <a:r>
              <a:rPr lang="ru-RU" sz="1100" smtClean="0">
                <a:solidFill>
                  <a:srgbClr val="000000"/>
                </a:solidFill>
                <a:latin typeface="Times New Roman"/>
              </a:rPr>
              <a:t>л</a:t>
            </a:r>
            <a:r>
              <a:rPr lang="ru-RU" sz="1100" dirty="0" smtClean="0">
                <a:solidFill>
                  <a:srgbClr val="000000"/>
                </a:solidFill>
                <a:latin typeface="Times New Roman"/>
              </a:rPr>
              <a:t> </a:t>
            </a:r>
            <a:r>
              <a:rPr lang="ru-RU" sz="1100" dirty="0" err="1" smtClean="0">
                <a:solidFill>
                  <a:srgbClr val="000000"/>
                </a:solidFill>
                <a:latin typeface="Times New Roman"/>
              </a:rPr>
              <a:t>солтүстік-шығыстан</a:t>
            </a:r>
            <a:r>
              <a:rPr lang="ru-RU" sz="1100" dirty="0">
                <a:solidFill>
                  <a:srgbClr val="000000"/>
                </a:solidFill>
                <a:latin typeface="Times New Roman"/>
              </a:rPr>
              <a:t>, </a:t>
            </a:r>
            <a:r>
              <a:rPr lang="ru-RU" sz="1100" dirty="0" err="1">
                <a:solidFill>
                  <a:srgbClr val="000000"/>
                </a:solidFill>
                <a:latin typeface="Times New Roman"/>
              </a:rPr>
              <a:t>шығыстан</a:t>
            </a:r>
            <a:r>
              <a:rPr lang="ru-RU" sz="1100" dirty="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7-12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5-7, </a:t>
            </a:r>
            <a:r>
              <a:rPr lang="ru-RU" sz="1100" dirty="0" err="1">
                <a:solidFill>
                  <a:srgbClr val="000000"/>
                </a:solidFill>
                <a:latin typeface="Times New Roman"/>
              </a:rPr>
              <a:t>күндіз</a:t>
            </a:r>
            <a:r>
              <a:rPr lang="ru-RU" sz="1100" dirty="0">
                <a:solidFill>
                  <a:srgbClr val="000000"/>
                </a:solidFill>
                <a:latin typeface="Times New Roman"/>
              </a:rPr>
              <a:t> 16-18 градус </a:t>
            </a:r>
            <a:r>
              <a:rPr lang="ru-RU" sz="1100" dirty="0" err="1" smtClean="0">
                <a:solidFill>
                  <a:srgbClr val="000000"/>
                </a:solidFill>
                <a:latin typeface="Times New Roman"/>
              </a:rPr>
              <a:t>жылы</a:t>
            </a:r>
            <a:r>
              <a:rPr lang="ru-RU" sz="1100" dirty="0" smtClean="0">
                <a:solidFill>
                  <a:srgbClr val="000000"/>
                </a:solidFill>
                <a:latin typeface="Times New Roman"/>
              </a:rPr>
              <a:t>.</a:t>
            </a:r>
          </a:p>
          <a:p>
            <a:pPr lvl="0" algn="ctr"/>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11 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10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11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smtClean="0">
                <a:solidFill>
                  <a:srgbClr val="000000"/>
                </a:solidFill>
                <a:latin typeface="Times New Roman"/>
              </a:rPr>
              <a:t>бұлтты</a:t>
            </a:r>
            <a:r>
              <a:rPr lang="ru-RU" sz="1100" dirty="0" smtClean="0">
                <a:solidFill>
                  <a:srgbClr val="000000"/>
                </a:solidFill>
                <a:latin typeface="Times New Roman"/>
              </a:rPr>
              <a:t>, жауын-шашынсыз.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шығыстан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7-12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3-5 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10 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11 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41937</TotalTime>
  <Words>569</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7589</cp:revision>
  <cp:lastPrinted>2021-07-01T03:56:27Z</cp:lastPrinted>
  <dcterms:created xsi:type="dcterms:W3CDTF">2018-03-27T06:03:00Z</dcterms:created>
  <dcterms:modified xsi:type="dcterms:W3CDTF">2026-05-09T07:03:09Z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